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60" r:id="rId7"/>
    <p:sldId id="266" r:id="rId8"/>
    <p:sldId id="272" r:id="rId9"/>
    <p:sldId id="259" r:id="rId10"/>
    <p:sldId id="273" r:id="rId11"/>
    <p:sldId id="263" r:id="rId12"/>
    <p:sldId id="264" r:id="rId13"/>
    <p:sldId id="265" r:id="rId14"/>
    <p:sldId id="271" r:id="rId15"/>
    <p:sldId id="267" r:id="rId16"/>
    <p:sldId id="269" r:id="rId17"/>
    <p:sldId id="270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08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sherimok/lockery-dashboards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IOT%20First%20Assignment.docx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package" Target="../embeddings/Microsoft_Word_Document.docx"/><Relationship Id="rId4" Type="http://schemas.openxmlformats.org/officeDocument/2006/relationships/hyperlink" Target="https://github.com/mosherimok/lockery-dashboards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91510-D534-0443-A572-88644F199D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L" dirty="0"/>
              <a:t>Lockery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78533D-F5CA-664F-9D9D-59D6B70260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602037"/>
            <a:ext cx="8791575" cy="2651617"/>
          </a:xfrm>
        </p:spPr>
        <p:txBody>
          <a:bodyPr/>
          <a:lstStyle/>
          <a:p>
            <a:r>
              <a:rPr lang="en-IL" dirty="0"/>
              <a:t>Smart Cylinder locker and key</a:t>
            </a:r>
          </a:p>
          <a:p>
            <a:endParaRPr lang="en-IL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	B</a:t>
            </a:r>
            <a:r>
              <a:rPr lang="en-IL" dirty="0"/>
              <a:t>y moshe rimok</a:t>
            </a:r>
          </a:p>
        </p:txBody>
      </p:sp>
    </p:spTree>
    <p:extLst>
      <p:ext uri="{BB962C8B-B14F-4D97-AF65-F5344CB8AC3E}">
        <p14:creationId xmlns:p14="http://schemas.microsoft.com/office/powerpoint/2010/main" val="1857548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</a:t>
            </a:r>
            <a:r>
              <a:rPr lang="en-IL" b="1" dirty="0"/>
              <a:t>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72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key consists of:</a:t>
            </a:r>
            <a:endParaRPr lang="he-IL" dirty="0"/>
          </a:p>
          <a:p>
            <a:pPr marL="0" indent="0">
              <a:buNone/>
            </a:pPr>
            <a:r>
              <a:rPr lang="en-US" dirty="0"/>
              <a:t>1. RGB Led</a:t>
            </a:r>
            <a:br>
              <a:rPr lang="en-US" dirty="0"/>
            </a:br>
            <a:r>
              <a:rPr lang="en-US" dirty="0"/>
              <a:t>2. NFC transmitter.</a:t>
            </a:r>
            <a:br>
              <a:rPr lang="en-US" dirty="0"/>
            </a:br>
            <a:r>
              <a:rPr lang="en-US" dirty="0"/>
              <a:t>3. Fingerprint scanner</a:t>
            </a:r>
            <a:br>
              <a:rPr lang="en-US" dirty="0"/>
            </a:br>
            <a:r>
              <a:rPr lang="en-US" dirty="0"/>
              <a:t>4. Push button</a:t>
            </a:r>
            <a:br>
              <a:rPr lang="en-US" dirty="0"/>
            </a:br>
            <a:r>
              <a:rPr lang="en-US" dirty="0"/>
              <a:t>5. Arduino UNO</a:t>
            </a:r>
            <a:endParaRPr lang="he-IL" sz="2200" dirty="0"/>
          </a:p>
        </p:txBody>
      </p:sp>
    </p:spTree>
    <p:extLst>
      <p:ext uri="{BB962C8B-B14F-4D97-AF65-F5344CB8AC3E}">
        <p14:creationId xmlns:p14="http://schemas.microsoft.com/office/powerpoint/2010/main" val="1983624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</a:t>
            </a:r>
            <a:r>
              <a:rPr lang="en-IL" b="1" dirty="0"/>
              <a:t>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7233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key’s head contains a fingerprint scanner sensor on one side and a push button on the other side along with a RGB LED. </a:t>
            </a:r>
          </a:p>
          <a:p>
            <a:r>
              <a:rPr lang="en-US" dirty="0"/>
              <a:t>The push button is used to temporarily activate the fingerprint scanner in order to saves the keys’ battery life.</a:t>
            </a:r>
            <a:br>
              <a:rPr lang="en-US" dirty="0"/>
            </a:br>
            <a:r>
              <a:rPr lang="en-US" dirty="0"/>
              <a:t>To activate the fingerprint sensor the user needs to press and hold the button for 3 seconds.</a:t>
            </a:r>
          </a:p>
          <a:p>
            <a:r>
              <a:rPr lang="en-US" dirty="0"/>
              <a:t>To get an indication of the </a:t>
            </a:r>
            <a:r>
              <a:rPr lang="en-US" b="1" dirty="0"/>
              <a:t>latest used </a:t>
            </a:r>
            <a:r>
              <a:rPr lang="en-US" dirty="0"/>
              <a:t>cylinder lock state a single press on the push button triggers the LED indication. Locked state is red and unlock state is green.</a:t>
            </a:r>
          </a:p>
          <a:p>
            <a:r>
              <a:rPr lang="en-US" dirty="0"/>
              <a:t>Blue light of the RGB led indicates that the key waits for the user to place its finger on the fingerprint sensor.</a:t>
            </a:r>
          </a:p>
          <a:p>
            <a:r>
              <a:rPr lang="en-US" dirty="0"/>
              <a:t>The key’s blade contains an NFC sensor to pass its ID and / or the fingerprints hashes to the Lockery lock.</a:t>
            </a:r>
          </a:p>
          <a:p>
            <a:r>
              <a:rPr lang="en-US" dirty="0"/>
              <a:t>The key has no internet connection.</a:t>
            </a:r>
          </a:p>
          <a:p>
            <a:r>
              <a:rPr lang="en-US" dirty="0"/>
              <a:t>The key needs a small 5V CR battery to power the electrical 	components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027506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</a:t>
            </a:r>
            <a:r>
              <a:rPr lang="en-IL" b="1" dirty="0"/>
              <a:t>Key</a:t>
            </a:r>
          </a:p>
        </p:txBody>
      </p:sp>
      <p:pic>
        <p:nvPicPr>
          <p:cNvPr id="5" name="Content Placeholder 4" descr="Diagram, schematic&#10;&#10;Description automatically generated">
            <a:extLst>
              <a:ext uri="{FF2B5EF4-FFF2-40B4-BE49-F238E27FC236}">
                <a16:creationId xmlns:a16="http://schemas.microsoft.com/office/drawing/2014/main" id="{D7782C4C-F50D-1D4A-B78A-5A328F708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30491" y="1789763"/>
            <a:ext cx="5502641" cy="493340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CB63A05-4BD8-594E-8ABB-10455017A372}"/>
              </a:ext>
            </a:extLst>
          </p:cNvPr>
          <p:cNvSpPr/>
          <p:nvPr/>
        </p:nvSpPr>
        <p:spPr>
          <a:xfrm>
            <a:off x="775811" y="3334048"/>
            <a:ext cx="29534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L" sz="2000" dirty="0"/>
              <a:t>Fritzing Schema:</a:t>
            </a:r>
          </a:p>
        </p:txBody>
      </p:sp>
    </p:spTree>
    <p:extLst>
      <p:ext uri="{BB962C8B-B14F-4D97-AF65-F5344CB8AC3E}">
        <p14:creationId xmlns:p14="http://schemas.microsoft.com/office/powerpoint/2010/main" val="36475470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DBB3C-5D25-974E-8F3D-CB8E3EF8D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</a:t>
            </a:r>
            <a:r>
              <a:rPr lang="en-IL" b="1" dirty="0"/>
              <a:t>Key</a:t>
            </a:r>
            <a:endParaRPr lang="en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452726-C023-7C40-B6D3-6D04BD7C86A2}"/>
              </a:ext>
            </a:extLst>
          </p:cNvPr>
          <p:cNvSpPr txBox="1"/>
          <p:nvPr/>
        </p:nvSpPr>
        <p:spPr>
          <a:xfrm>
            <a:off x="750733" y="3279228"/>
            <a:ext cx="24144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L" sz="2000" dirty="0"/>
              <a:t>TinkerCAD Simulation:</a:t>
            </a:r>
          </a:p>
        </p:txBody>
      </p:sp>
      <p:pic>
        <p:nvPicPr>
          <p:cNvPr id="10" name="Content Placeholder 9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99FA608A-1483-7F40-8860-F7D526CB2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1505" y="2097088"/>
            <a:ext cx="7675906" cy="4622826"/>
          </a:xfrm>
        </p:spPr>
      </p:pic>
    </p:spTree>
    <p:extLst>
      <p:ext uri="{BB962C8B-B14F-4D97-AF65-F5344CB8AC3E}">
        <p14:creationId xmlns:p14="http://schemas.microsoft.com/office/powerpoint/2010/main" val="14139488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8B707-EC54-6B4C-8A44-CACD1FBCE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video demo	- Lockery </a:t>
            </a:r>
            <a:r>
              <a:rPr lang="en-IL" b="1" dirty="0"/>
              <a:t>Key</a:t>
            </a:r>
            <a:endParaRPr lang="en-IL" dirty="0"/>
          </a:p>
        </p:txBody>
      </p:sp>
      <p:pic>
        <p:nvPicPr>
          <p:cNvPr id="4" name="Untitled video ‐ Made with Clipchamp" descr="Untitled video ‐ Made with Clipchamp">
            <a:hlinkClick r:id="" action="ppaction://media"/>
            <a:extLst>
              <a:ext uri="{FF2B5EF4-FFF2-40B4-BE49-F238E27FC236}">
                <a16:creationId xmlns:a16="http://schemas.microsoft.com/office/drawing/2014/main" id="{88E61FF0-C392-CE4D-B729-B0374D3913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5851" y="1902371"/>
            <a:ext cx="7990345" cy="450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30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ED6E-A33C-0645-B3CF-093B04EC2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Potential DASHBOARDS FOR CLIENTs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9EEFB1F-10C5-4C4E-ADB7-F45689F15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925" y="1908267"/>
            <a:ext cx="9286875" cy="1660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4048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ED6E-A33C-0645-B3CF-093B04EC2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Potential DASHBOARDS FOR CLIENTs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5856743-E99E-D34E-AB3E-DCA4871E61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368" y="1939433"/>
            <a:ext cx="4926378" cy="476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4156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DED6E-A33C-0645-B3CF-093B04EC2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Potential DASHBOARDS FOR 3rd parties</a:t>
            </a:r>
          </a:p>
        </p:txBody>
      </p:sp>
      <p:pic>
        <p:nvPicPr>
          <p:cNvPr id="4" name="Picture 3" descr="A picture containing map&#10;&#10;Description automatically generated">
            <a:extLst>
              <a:ext uri="{FF2B5EF4-FFF2-40B4-BE49-F238E27FC236}">
                <a16:creationId xmlns:a16="http://schemas.microsoft.com/office/drawing/2014/main" id="{C3939172-8AD8-DF4C-BAE6-9321D641B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745" y="2589008"/>
            <a:ext cx="6320415" cy="3193473"/>
          </a:xfrm>
          <a:prstGeom prst="rect">
            <a:avLst/>
          </a:prstGeom>
        </p:spPr>
      </p:pic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4D16164-9B39-544E-9A65-1BCF66335B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8431" y="2589008"/>
            <a:ext cx="3148980" cy="3191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22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A0921-6502-3545-9C3C-DEEB920F2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IL" dirty="0"/>
              <a:t>emo dashboard</a:t>
            </a:r>
          </a:p>
        </p:txBody>
      </p:sp>
      <p:pic>
        <p:nvPicPr>
          <p:cNvPr id="5" name="Picture 4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ECCCB09C-C35E-9047-B7A6-2049DA871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683" y="2097088"/>
            <a:ext cx="8687457" cy="46346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26C0D0-851F-2E48-B0F0-72D98BD5F268}"/>
              </a:ext>
            </a:extLst>
          </p:cNvPr>
          <p:cNvSpPr txBox="1"/>
          <p:nvPr/>
        </p:nvSpPr>
        <p:spPr>
          <a:xfrm>
            <a:off x="3721153" y="1727756"/>
            <a:ext cx="41058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L" dirty="0"/>
              <a:t>The code is hosted on my </a:t>
            </a:r>
            <a:r>
              <a:rPr lang="en-IL" dirty="0">
                <a:hlinkClick r:id="rId3"/>
              </a:rPr>
              <a:t>github repository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228390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EA3D-481C-CF46-BD95-6B24889E8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About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74203-1A1D-DF46-88EA-1612983FC6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IL" dirty="0"/>
              <a:t>The project aims to solve the using complexity of a lock and a key pair</a:t>
            </a:r>
            <a:br>
              <a:rPr lang="en-IL" dirty="0"/>
            </a:br>
            <a:r>
              <a:rPr lang="en-IL" dirty="0"/>
              <a:t>by having a single Lockery key that potentially can unlock any Lockery</a:t>
            </a:r>
            <a:br>
              <a:rPr lang="en-IL" dirty="0"/>
            </a:br>
            <a:r>
              <a:rPr lang="en-IL" dirty="0"/>
              <a:t>lock </a:t>
            </a:r>
            <a:r>
              <a:rPr lang="en-US" dirty="0"/>
              <a:t>that allowed to accept the key’s ID or the user fingerprint</a:t>
            </a:r>
          </a:p>
          <a:p>
            <a:pPr marL="0" indent="0" algn="ctr">
              <a:buNone/>
            </a:pPr>
            <a:r>
              <a:rPr lang="en-US" dirty="0"/>
              <a:t>The smart cylinder acts like a regular cylinder but has more capabilities and meets more advanced security principles.</a:t>
            </a:r>
          </a:p>
          <a:p>
            <a:pPr marL="0" indent="0" algn="ctr">
              <a:buNone/>
            </a:pPr>
            <a:r>
              <a:rPr lang="en-US" dirty="0"/>
              <a:t>The key has the same purpose as a normal key but has some sensors to communicate with the cylinder and to let the user some indications about the lock or key state.</a:t>
            </a:r>
          </a:p>
          <a:p>
            <a:pPr marL="0" indent="0" algn="ctr">
              <a:buNone/>
            </a:pPr>
            <a:r>
              <a:rPr lang="en-IL" dirty="0"/>
              <a:t>The full project descrption can be found </a:t>
            </a:r>
            <a:r>
              <a:rPr lang="en-IL" dirty="0">
                <a:hlinkClick r:id="rId3"/>
              </a:rPr>
              <a:t>here</a:t>
            </a:r>
            <a:br>
              <a:rPr lang="en-IL" dirty="0"/>
            </a:br>
            <a:r>
              <a:rPr lang="en-IL" dirty="0"/>
              <a:t>The project schemas and tinkerCAD simulation files are in my </a:t>
            </a:r>
            <a:r>
              <a:rPr lang="en-IL" dirty="0">
                <a:hlinkClick r:id="rId4"/>
              </a:rPr>
              <a:t>Github repository</a:t>
            </a:r>
            <a:endParaRPr lang="en-IL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4A138E2-220D-554A-8622-56EE55CD24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6893080"/>
              </p:ext>
            </p:extLst>
          </p:nvPr>
        </p:nvGraphicFramePr>
        <p:xfrm>
          <a:off x="1524000" y="3332163"/>
          <a:ext cx="9144000" cy="190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Document" r:id="rId5" imgW="9144000" imgH="190500" progId="Word.Document.12">
                  <p:embed/>
                </p:oleObj>
              </mc:Choice>
              <mc:Fallback>
                <p:oleObj name="Document" r:id="rId5" imgW="9144000" imgH="1905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0" y="3332163"/>
                        <a:ext cx="9144000" cy="190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7596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723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The cylinder accepts the keys and locks/unlocks itself.</a:t>
            </a:r>
            <a:br>
              <a:rPr lang="en-US" dirty="0"/>
            </a:br>
            <a:r>
              <a:rPr lang="en-US" dirty="0"/>
              <a:t>When the cylinder detects a key (via NFC) it asks for the key’s ID and if it has set up to require fingerprints it also asks the key’s fingerprint hashes.</a:t>
            </a:r>
            <a:br>
              <a:rPr lang="en-US" dirty="0"/>
            </a:br>
            <a:r>
              <a:rPr lang="en-US" dirty="0"/>
              <a:t>when a match is found the lock / unlock operation can be done, otherwise it will beep to inform the user that the operation failed.</a:t>
            </a:r>
            <a:endParaRPr lang="he-IL" dirty="0"/>
          </a:p>
          <a:p>
            <a:pPr marL="0" indent="0" algn="ctr">
              <a:buNone/>
            </a:pPr>
            <a:r>
              <a:rPr lang="en-US" dirty="0"/>
              <a:t>The lock can be connected to the internet in order to sync its state and upload its state data to and with the cloud</a:t>
            </a:r>
          </a:p>
          <a:p>
            <a:pPr marL="0" indent="0" algn="ctr">
              <a:buNone/>
            </a:pPr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79954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72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lock consists of:</a:t>
            </a:r>
            <a:endParaRPr lang="he-IL" dirty="0"/>
          </a:p>
          <a:p>
            <a:pPr marL="0" indent="0">
              <a:buNone/>
            </a:pPr>
            <a:r>
              <a:rPr lang="en-US" dirty="0"/>
              <a:t>1. Power supply connection.</a:t>
            </a:r>
            <a:br>
              <a:rPr lang="en-US" dirty="0"/>
            </a:br>
            <a:r>
              <a:rPr lang="en-US" dirty="0"/>
              <a:t>2. NFC reader.</a:t>
            </a:r>
            <a:br>
              <a:rPr lang="en-US" dirty="0"/>
            </a:br>
            <a:r>
              <a:rPr lang="en-US" dirty="0"/>
              <a:t>3. WIFI adapter.</a:t>
            </a:r>
            <a:br>
              <a:rPr lang="en-US" dirty="0"/>
            </a:br>
            <a:r>
              <a:rPr lang="en-US" dirty="0"/>
              <a:t>4. Buttons.</a:t>
            </a:r>
            <a:br>
              <a:rPr lang="en-US" dirty="0"/>
            </a:br>
            <a:r>
              <a:rPr lang="en-US" dirty="0"/>
              <a:t>5. Beeper module (sound)</a:t>
            </a:r>
            <a:br>
              <a:rPr lang="en-US" dirty="0"/>
            </a:br>
            <a:r>
              <a:rPr lang="en-US" dirty="0"/>
              <a:t>6. Type-C USB socket (manage cylinder by PC/MAC app)</a:t>
            </a:r>
            <a:r>
              <a:rPr lang="en-IL" sz="2000" dirty="0"/>
              <a:t> </a:t>
            </a:r>
            <a:endParaRPr lang="he-IL" sz="2200" dirty="0"/>
          </a:p>
        </p:txBody>
      </p:sp>
    </p:spTree>
    <p:extLst>
      <p:ext uri="{BB962C8B-B14F-4D97-AF65-F5344CB8AC3E}">
        <p14:creationId xmlns:p14="http://schemas.microsoft.com/office/powerpoint/2010/main" val="2360049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6004" y="2097088"/>
            <a:ext cx="9905999" cy="444560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L" sz="2100" dirty="0"/>
              <a:t>The lock is based on an Arduino controller. It uses a micro-servo to lock and unlock the cylinder.</a:t>
            </a:r>
            <a:br>
              <a:rPr lang="en-IL" sz="2100" dirty="0"/>
            </a:br>
            <a:r>
              <a:rPr lang="en-IL" sz="2100" dirty="0"/>
              <a:t>It has an NFC reader in order to read the ID of the accepted key or the user’s fingerprint.</a:t>
            </a:r>
          </a:p>
          <a:p>
            <a:pPr marL="0" indent="0">
              <a:buNone/>
            </a:pPr>
            <a:r>
              <a:rPr lang="en-IL" sz="2100" dirty="0"/>
              <a:t>It has 3 push buttons and a separate LED for each push button.</a:t>
            </a:r>
            <a:br>
              <a:rPr lang="en-IL" sz="2100" dirty="0"/>
            </a:br>
            <a:r>
              <a:rPr lang="en-IL" sz="2100" dirty="0"/>
              <a:t>The </a:t>
            </a:r>
            <a:r>
              <a:rPr lang="en-IL" sz="2100" i="1" dirty="0"/>
              <a:t>first </a:t>
            </a:r>
            <a:r>
              <a:rPr lang="en-IL" sz="2100" dirty="0"/>
              <a:t>button is used to enable / disable the WIFI feature</a:t>
            </a:r>
            <a:br>
              <a:rPr lang="en-IL" sz="2100" dirty="0"/>
            </a:br>
            <a:r>
              <a:rPr lang="en-IL" sz="2100" dirty="0"/>
              <a:t>The </a:t>
            </a:r>
            <a:r>
              <a:rPr lang="en-IL" sz="2100" i="1" dirty="0"/>
              <a:t>second</a:t>
            </a:r>
            <a:r>
              <a:rPr lang="en-IL" sz="2100" dirty="0"/>
              <a:t> button is used to reset the device to the init</a:t>
            </a:r>
            <a:r>
              <a:rPr lang="en-US" sz="2100" dirty="0" err="1"/>
              <a:t>i</a:t>
            </a:r>
            <a:r>
              <a:rPr lang="en-IL" sz="2100" dirty="0"/>
              <a:t>al settings and unlock the cylinder</a:t>
            </a:r>
            <a:br>
              <a:rPr lang="en-IL" sz="2100" dirty="0"/>
            </a:br>
            <a:r>
              <a:rPr lang="en-IL" sz="2100" dirty="0"/>
              <a:t>The </a:t>
            </a:r>
            <a:r>
              <a:rPr lang="en-IL" sz="2100" i="1" dirty="0"/>
              <a:t>third</a:t>
            </a:r>
            <a:r>
              <a:rPr lang="en-IL" sz="2100" dirty="0"/>
              <a:t> button is used to pair a new key to the system by either the key ID and/or the user fingerprint.</a:t>
            </a:r>
          </a:p>
          <a:p>
            <a:pPr marL="0" indent="0">
              <a:buNone/>
            </a:pPr>
            <a:r>
              <a:rPr lang="en-IL" sz="2100" dirty="0"/>
              <a:t>The lock has a beeper on it in order to inidcate the operation status</a:t>
            </a:r>
          </a:p>
          <a:p>
            <a:pPr marL="0" indent="0">
              <a:buNone/>
            </a:pPr>
            <a:r>
              <a:rPr lang="en-US" sz="2100" dirty="0"/>
              <a:t>The lock depends on a power supply in order to work</a:t>
            </a:r>
          </a:p>
        </p:txBody>
      </p:sp>
    </p:spTree>
    <p:extLst>
      <p:ext uri="{BB962C8B-B14F-4D97-AF65-F5344CB8AC3E}">
        <p14:creationId xmlns:p14="http://schemas.microsoft.com/office/powerpoint/2010/main" val="3768017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lock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83CF2019-3811-414E-BD92-2E1D211974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3522" y="1834330"/>
            <a:ext cx="7303889" cy="4871754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8B1C1A8-FC20-4345-B0C7-FFB51368952D}"/>
              </a:ext>
            </a:extLst>
          </p:cNvPr>
          <p:cNvSpPr/>
          <p:nvPr/>
        </p:nvSpPr>
        <p:spPr>
          <a:xfrm>
            <a:off x="922956" y="3228945"/>
            <a:ext cx="29534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L" sz="2000" dirty="0"/>
              <a:t>Fritzing Schema:</a:t>
            </a:r>
          </a:p>
        </p:txBody>
      </p:sp>
    </p:spTree>
    <p:extLst>
      <p:ext uri="{BB962C8B-B14F-4D97-AF65-F5344CB8AC3E}">
        <p14:creationId xmlns:p14="http://schemas.microsoft.com/office/powerpoint/2010/main" val="386038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1609-57A6-754C-84F6-C7504DAF3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lock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86AEDD8-EB22-0541-92E9-51760E56C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3095" y="2238977"/>
            <a:ext cx="7464316" cy="4424581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1901DE4-14AB-2E41-97CA-6DC572726CB5}"/>
              </a:ext>
            </a:extLst>
          </p:cNvPr>
          <p:cNvSpPr/>
          <p:nvPr/>
        </p:nvSpPr>
        <p:spPr>
          <a:xfrm>
            <a:off x="922956" y="3228945"/>
            <a:ext cx="29534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L" sz="2000" dirty="0"/>
              <a:t>TinkerCAD Schema:</a:t>
            </a:r>
          </a:p>
        </p:txBody>
      </p:sp>
    </p:spTree>
    <p:extLst>
      <p:ext uri="{BB962C8B-B14F-4D97-AF65-F5344CB8AC3E}">
        <p14:creationId xmlns:p14="http://schemas.microsoft.com/office/powerpoint/2010/main" val="1571981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C1609-57A6-754C-84F6-C7504DAF3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demo video	- Lockery lock</a:t>
            </a:r>
          </a:p>
        </p:txBody>
      </p:sp>
      <p:pic>
        <p:nvPicPr>
          <p:cNvPr id="7" name="Untitled video ‐ Made with Clipchamp (2)" descr="Untitled video ‐ Made with Clipchamp (2)">
            <a:hlinkClick r:id="" action="ppaction://media"/>
            <a:extLst>
              <a:ext uri="{FF2B5EF4-FFF2-40B4-BE49-F238E27FC236}">
                <a16:creationId xmlns:a16="http://schemas.microsoft.com/office/drawing/2014/main" id="{C6C1A91B-F8C5-BC4B-AF51-B24C65B2AA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2483" y="1892138"/>
            <a:ext cx="7823857" cy="440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523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A61BF-19A0-2746-8F6E-2C4E45409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Product Description	- Lockery </a:t>
            </a:r>
            <a:r>
              <a:rPr lang="en-IL" b="1" dirty="0"/>
              <a:t>Key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9B765-FBB4-8B45-9055-ED2D4A158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417233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L" dirty="0"/>
              <a:t>The key is used to lock and unlock the Lockery lock.</a:t>
            </a:r>
            <a:br>
              <a:rPr lang="en-IL" dirty="0"/>
            </a:br>
            <a:r>
              <a:rPr lang="en-IL" dirty="0"/>
              <a:t>It looks like a normal key except 2 things: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en-IL" dirty="0"/>
              <a:t>The key’s blade is flat and has no notches or ridges</a:t>
            </a:r>
          </a:p>
          <a:p>
            <a:pPr marL="457200" indent="-457200" algn="ctr">
              <a:buFont typeface="+mj-lt"/>
              <a:buAutoNum type="arabicPeriod"/>
            </a:pPr>
            <a:r>
              <a:rPr lang="en-IL" dirty="0"/>
              <a:t>The key’s head has on one side a push button and a small RGB led</a:t>
            </a:r>
            <a:br>
              <a:rPr lang="en-IL" dirty="0"/>
            </a:br>
            <a:r>
              <a:rPr lang="en-IL" dirty="0"/>
              <a:t>and on the other side a fingerprint scanner</a:t>
            </a:r>
          </a:p>
        </p:txBody>
      </p:sp>
    </p:spTree>
    <p:extLst>
      <p:ext uri="{BB962C8B-B14F-4D97-AF65-F5344CB8AC3E}">
        <p14:creationId xmlns:p14="http://schemas.microsoft.com/office/powerpoint/2010/main" val="26878507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2183</TotalTime>
  <Words>777</Words>
  <Application>Microsoft Macintosh PowerPoint</Application>
  <PresentationFormat>Widescreen</PresentationFormat>
  <Paragraphs>52</Paragraphs>
  <Slides>18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Tw Cen MT</vt:lpstr>
      <vt:lpstr>Circuit</vt:lpstr>
      <vt:lpstr>Document</vt:lpstr>
      <vt:lpstr>Lockery</vt:lpstr>
      <vt:lpstr>About the project</vt:lpstr>
      <vt:lpstr>Product Description - Lockery lock</vt:lpstr>
      <vt:lpstr>Product Description - Lockery lock</vt:lpstr>
      <vt:lpstr>Product Description - Lockery lock</vt:lpstr>
      <vt:lpstr>Product Description - Lockery lock</vt:lpstr>
      <vt:lpstr>Product Description - Lockery lock</vt:lpstr>
      <vt:lpstr>Product demo video - Lockery lock</vt:lpstr>
      <vt:lpstr>Product Description - Lockery Key</vt:lpstr>
      <vt:lpstr>Product Description - Lockery Key</vt:lpstr>
      <vt:lpstr>Product Description - Lockery Key</vt:lpstr>
      <vt:lpstr>Product Description - Lockery Key</vt:lpstr>
      <vt:lpstr>Product Description - Lockery Key</vt:lpstr>
      <vt:lpstr>Product video demo - Lockery Key</vt:lpstr>
      <vt:lpstr>Potential DASHBOARDS FOR CLIENTs</vt:lpstr>
      <vt:lpstr>Potential DASHBOARDS FOR CLIENTs</vt:lpstr>
      <vt:lpstr>Potential DASHBOARDS FOR 3rd parties</vt:lpstr>
      <vt:lpstr>Demo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Lockery</dc:title>
  <dc:creator>Moshe Rimok</dc:creator>
  <cp:lastModifiedBy>Moshe Rimok</cp:lastModifiedBy>
  <cp:revision>24</cp:revision>
  <dcterms:created xsi:type="dcterms:W3CDTF">2021-07-15T20:16:19Z</dcterms:created>
  <dcterms:modified xsi:type="dcterms:W3CDTF">2021-07-17T19:46:49Z</dcterms:modified>
</cp:coreProperties>
</file>

<file path=docProps/thumbnail.jpeg>
</file>